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56" r:id="rId2"/>
    <p:sldId id="271" r:id="rId3"/>
    <p:sldId id="267" r:id="rId4"/>
    <p:sldId id="265" r:id="rId5"/>
    <p:sldId id="282" r:id="rId6"/>
    <p:sldId id="274" r:id="rId7"/>
    <p:sldId id="269" r:id="rId8"/>
    <p:sldId id="272" r:id="rId9"/>
    <p:sldId id="262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168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583D-55CF-DE4E-9D2A-15A711EDB3D3}" type="datetimeFigureOut">
              <a:rPr lang="en-US" smtClean="0"/>
              <a:t>3/8/13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B2B36-8D4D-0A47-B183-1890A6E11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2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3/8/13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Teaching and Research at Park science center and beyond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71600" y="381000"/>
            <a:ext cx="7772400" cy="1752600"/>
          </a:xfrm>
        </p:spPr>
        <p:txBody>
          <a:bodyPr/>
          <a:lstStyle/>
          <a:p>
            <a:r>
              <a:rPr lang="en-US" dirty="0" smtClean="0"/>
              <a:t>Science At Bryn </a:t>
            </a:r>
            <a:r>
              <a:rPr lang="en-US" dirty="0" err="1" smtClean="0"/>
              <a:t>Mawr</a:t>
            </a:r>
            <a:r>
              <a:rPr lang="en-US" dirty="0" smtClean="0"/>
              <a:t> College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4" y="1006820"/>
            <a:ext cx="1386731" cy="13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08" y="228600"/>
            <a:ext cx="8890376" cy="75895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Research at Bryn </a:t>
            </a:r>
            <a:r>
              <a:rPr lang="en-US" sz="2400" dirty="0" err="1" smtClean="0"/>
              <a:t>Mawr</a:t>
            </a:r>
            <a:r>
              <a:rPr lang="en-US" sz="2400" dirty="0" smtClean="0"/>
              <a:t> :  Typical Student Research Lab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159" b="14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8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 Science Center</a:t>
            </a:r>
            <a:endParaRPr lang="en-US" dirty="0"/>
          </a:p>
        </p:txBody>
      </p:sp>
      <p:pic>
        <p:nvPicPr>
          <p:cNvPr id="4" name="Content Placeholder 3" descr="Par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b="9528"/>
          <a:stretch>
            <a:fillRect/>
          </a:stretch>
        </p:blipFill>
        <p:spPr>
          <a:xfrm>
            <a:off x="301752" y="1527048"/>
            <a:ext cx="8503920" cy="45720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1752" y="2081942"/>
            <a:ext cx="3445211" cy="40171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Biology</a:t>
            </a:r>
          </a:p>
          <a:p>
            <a:pPr marL="0" indent="0">
              <a:buNone/>
            </a:pPr>
            <a:r>
              <a:rPr lang="en-US" b="1" dirty="0" smtClean="0"/>
              <a:t>Chemistry</a:t>
            </a:r>
          </a:p>
          <a:p>
            <a:pPr marL="0" indent="0">
              <a:buNone/>
            </a:pPr>
            <a:r>
              <a:rPr lang="en-US" b="1" dirty="0" smtClean="0"/>
              <a:t>Computer Science</a:t>
            </a:r>
          </a:p>
          <a:p>
            <a:pPr marL="0" indent="0">
              <a:buNone/>
            </a:pPr>
            <a:r>
              <a:rPr lang="en-US" b="1" dirty="0" smtClean="0"/>
              <a:t>Geology</a:t>
            </a:r>
          </a:p>
          <a:p>
            <a:pPr marL="0" indent="0">
              <a:buNone/>
            </a:pPr>
            <a:r>
              <a:rPr lang="en-US" b="1" dirty="0" smtClean="0"/>
              <a:t>Math</a:t>
            </a:r>
          </a:p>
          <a:p>
            <a:pPr marL="0" indent="0">
              <a:buNone/>
            </a:pPr>
            <a:r>
              <a:rPr lang="en-US" b="1" dirty="0" smtClean="0"/>
              <a:t>Physics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78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Park Classrooms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215" y="4103645"/>
            <a:ext cx="3119790" cy="2271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1" y="1963038"/>
            <a:ext cx="5194822" cy="3428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597" y="1625920"/>
            <a:ext cx="2154047" cy="1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Teaching Labs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159" b="14159"/>
          <a:stretch>
            <a:fillRect/>
          </a:stretch>
        </p:blipFill>
        <p:spPr>
          <a:xfrm>
            <a:off x="129298" y="1527048"/>
            <a:ext cx="4636713" cy="249285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t="14159" b="14159"/>
          <a:stretch>
            <a:fillRect/>
          </a:stretch>
        </p:blipFill>
        <p:spPr>
          <a:xfrm>
            <a:off x="4582635" y="4019904"/>
            <a:ext cx="4378939" cy="23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Teaching Labs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885" y="2132467"/>
            <a:ext cx="2311298" cy="34553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9679" b="9679"/>
          <a:stretch>
            <a:fillRect/>
          </a:stretch>
        </p:blipFill>
        <p:spPr>
          <a:xfrm>
            <a:off x="1650252" y="3112959"/>
            <a:ext cx="2707614" cy="1455706"/>
          </a:xfrm>
        </p:spPr>
      </p:pic>
    </p:spTree>
    <p:extLst>
      <p:ext uri="{BB962C8B-B14F-4D97-AF65-F5344CB8AC3E}">
        <p14:creationId xmlns:p14="http://schemas.microsoft.com/office/powerpoint/2010/main" val="201400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Culture in 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Serious About Women in Science</a:t>
            </a:r>
          </a:p>
          <a:p>
            <a:r>
              <a:rPr lang="en-US" dirty="0" smtClean="0"/>
              <a:t>Demanding</a:t>
            </a:r>
            <a:endParaRPr lang="en-US" dirty="0"/>
          </a:p>
          <a:p>
            <a:r>
              <a:rPr lang="en-US" dirty="0" smtClean="0"/>
              <a:t>Collaborative</a:t>
            </a:r>
          </a:p>
          <a:p>
            <a:r>
              <a:rPr lang="en-US" dirty="0" smtClean="0"/>
              <a:t>Interactive</a:t>
            </a:r>
          </a:p>
          <a:p>
            <a:r>
              <a:rPr lang="en-US" dirty="0" smtClean="0"/>
              <a:t>Inclusive</a:t>
            </a:r>
          </a:p>
          <a:p>
            <a:r>
              <a:rPr lang="en-US" dirty="0"/>
              <a:t>Research-Based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rcRect t="14159" b="14159"/>
          <a:stretch>
            <a:fillRect/>
          </a:stretch>
        </p:blipFill>
        <p:spPr>
          <a:xfrm>
            <a:off x="3762640" y="2369902"/>
            <a:ext cx="5043032" cy="2781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4143" y="5338155"/>
            <a:ext cx="259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Year Biology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1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Collaboration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159" b="14159"/>
          <a:stretch>
            <a:fillRect/>
          </a:stretch>
        </p:blipFill>
        <p:spPr>
          <a:xfrm>
            <a:off x="625333" y="2365270"/>
            <a:ext cx="4403861" cy="23676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08" y="4411803"/>
            <a:ext cx="2469883" cy="134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5386" y="4765982"/>
            <a:ext cx="218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PLI Study Group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3724" y="5757889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Lunch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399" y="1906021"/>
            <a:ext cx="2296692" cy="1573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6106" y="3588338"/>
            <a:ext cx="123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3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7" y="228600"/>
            <a:ext cx="8810849" cy="7589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Research at Bryn </a:t>
            </a:r>
            <a:r>
              <a:rPr lang="en-US" sz="2800" dirty="0" err="1" smtClean="0"/>
              <a:t>Mawr</a:t>
            </a:r>
            <a:r>
              <a:rPr lang="en-US" sz="2800" dirty="0" smtClean="0"/>
              <a:t>:  Computer Science Robotics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4" y="1565325"/>
            <a:ext cx="7616655" cy="47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3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9" y="228600"/>
            <a:ext cx="8873560" cy="758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Research at Bryn </a:t>
            </a:r>
            <a:r>
              <a:rPr lang="en-US" sz="2800" dirty="0" err="1" smtClean="0"/>
              <a:t>Mawr</a:t>
            </a:r>
            <a:r>
              <a:rPr lang="en-US" sz="2800" dirty="0" smtClean="0"/>
              <a:t>:  </a:t>
            </a:r>
            <a:r>
              <a:rPr lang="en-US" sz="2800" dirty="0" err="1" smtClean="0"/>
              <a:t>Chem</a:t>
            </a:r>
            <a:r>
              <a:rPr lang="en-US" sz="2800" dirty="0" smtClean="0"/>
              <a:t> Student Researcher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679" b="9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422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506</TotalTime>
  <Words>88</Words>
  <Application>Microsoft Macintosh PowerPoint</Application>
  <PresentationFormat>On-screen Show (4:3)</PresentationFormat>
  <Paragraphs>31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Civic</vt:lpstr>
      <vt:lpstr>Science At Bryn Mawr College</vt:lpstr>
      <vt:lpstr>Park Science Center</vt:lpstr>
      <vt:lpstr>Park Classrooms</vt:lpstr>
      <vt:lpstr>Park Teaching Labs</vt:lpstr>
      <vt:lpstr>Park Teaching Labs</vt:lpstr>
      <vt:lpstr>The Culture in Park</vt:lpstr>
      <vt:lpstr>More Collaboration</vt:lpstr>
      <vt:lpstr>Research at Bryn Mawr:  Computer Science Robotics</vt:lpstr>
      <vt:lpstr>Research at Bryn Mawr:  Chem Student Researcher</vt:lpstr>
      <vt:lpstr>Research at Bryn Mawr :  Typical Student Research Lab</vt:lpstr>
    </vt:vector>
  </TitlesOfParts>
  <Company>bmc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Krynn Lukacs</dc:creator>
  <cp:lastModifiedBy>Bryn Mawr College</cp:lastModifiedBy>
  <cp:revision>43</cp:revision>
  <cp:lastPrinted>2013-03-08T14:37:37Z</cp:lastPrinted>
  <dcterms:created xsi:type="dcterms:W3CDTF">2013-02-19T23:23:29Z</dcterms:created>
  <dcterms:modified xsi:type="dcterms:W3CDTF">2013-03-08T18:35:29Z</dcterms:modified>
</cp:coreProperties>
</file>