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2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8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/>
    <p:restoredTop sz="94592"/>
  </p:normalViewPr>
  <p:slideViewPr>
    <p:cSldViewPr snapToGrid="0" snapToObjects="1">
      <p:cViewPr varScale="1">
        <p:scale>
          <a:sx n="72" d="100"/>
          <a:sy n="72" d="100"/>
        </p:scale>
        <p:origin x="-131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4.png"/><Relationship Id="rId5" Type="http://schemas.microsoft.com/office/2007/relationships/hdphoto" Target="../media/hdphoto2.wdp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464" y="0"/>
            <a:ext cx="6244525" cy="619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6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095" y="758024"/>
            <a:ext cx="9603275" cy="1049235"/>
          </a:xfrm>
        </p:spPr>
        <p:txBody>
          <a:bodyPr/>
          <a:lstStyle/>
          <a:p>
            <a:pPr algn="ctr"/>
            <a:r>
              <a:rPr lang="en-US" smtClean="0"/>
              <a:t>What’s your writing style?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78" b="94000" l="9804" r="852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25" y="2329590"/>
            <a:ext cx="2052879" cy="45284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620" b="96380" l="9901" r="8960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264" y="2190105"/>
            <a:ext cx="2042640" cy="446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13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8925" y="851726"/>
            <a:ext cx="8637073" cy="408663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Prompt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8926" y="1260388"/>
            <a:ext cx="9041332" cy="391604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</a:t>
            </a:r>
            <a:r>
              <a:rPr lang="en-US" sz="2400" dirty="0"/>
              <a:t>does activism mean to you now. In asking this question we are inviting as wide a spectrum of possibilities as you can imagine. Drawing on at least one of the texts we have studied together, </a:t>
            </a:r>
            <a:r>
              <a:rPr lang="en-US" sz="2400" b="1" dirty="0" smtClean="0"/>
              <a:t>focus </a:t>
            </a:r>
            <a:r>
              <a:rPr lang="en-US" sz="2400" b="1" dirty="0"/>
              <a:t>in particular on  </a:t>
            </a:r>
            <a:r>
              <a:rPr lang="en-US" sz="2400" b="1" dirty="0" smtClean="0"/>
              <a:t>your </a:t>
            </a:r>
            <a:r>
              <a:rPr lang="en-US" sz="2400" b="1" dirty="0"/>
              <a:t>role at the praxis site. </a:t>
            </a:r>
            <a:endParaRPr lang="en-US" sz="2400" b="1" dirty="0" smtClean="0"/>
          </a:p>
          <a:p>
            <a:r>
              <a:rPr lang="en-US" sz="2400" dirty="0" smtClean="0"/>
              <a:t>What </a:t>
            </a:r>
            <a:r>
              <a:rPr lang="en-US" sz="2400" dirty="0"/>
              <a:t>questions do you have now on activism.  What questions do you have and how might you approach addressing them.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43834"/>
          </a:xfrm>
        </p:spPr>
        <p:txBody>
          <a:bodyPr>
            <a:normAutofit fontScale="90000"/>
          </a:bodyPr>
          <a:lstStyle/>
          <a:p>
            <a:r>
              <a:rPr lang="en-US" smtClean="0"/>
              <a:t>Examples: </a:t>
            </a:r>
            <a:br>
              <a:rPr lang="en-US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952" y="2386738"/>
            <a:ext cx="39210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Suzan Lori-Parks = orange gradient: Parks’ writing inspires me to continue fighting to see those who are seemingly unseen. Her work challenges me to see beyond deeper into history, guiding me through a sliding scale of comfort. I have chosen the gradient to allow myself space to agree and disagree with Parks.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023" y="2386738"/>
            <a:ext cx="7696822" cy="360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895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550</TotalTime>
  <Words>94</Words>
  <Application>Microsoft Macintosh PowerPoint</Application>
  <PresentationFormat>Custom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Gallery</vt:lpstr>
      <vt:lpstr>PowerPoint Presentation</vt:lpstr>
      <vt:lpstr>What’s your writing style?</vt:lpstr>
      <vt:lpstr>PowerPoint Presentation</vt:lpstr>
      <vt:lpstr>Prompt</vt:lpstr>
      <vt:lpstr>Examples: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porte.olivia@gmail.com</dc:creator>
  <cp:lastModifiedBy>Jody Cohen</cp:lastModifiedBy>
  <cp:revision>7</cp:revision>
  <dcterms:created xsi:type="dcterms:W3CDTF">2017-03-28T06:27:44Z</dcterms:created>
  <dcterms:modified xsi:type="dcterms:W3CDTF">2017-03-28T18:57:34Z</dcterms:modified>
</cp:coreProperties>
</file>