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0" r:id="rId11"/>
    <p:sldId id="261" r:id="rId12"/>
    <p:sldId id="262" r:id="rId13"/>
    <p:sldId id="263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December 10,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December 10, 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uterre.com/urban-outfitters-among-fashion-brands-using-l-a-sweatshop-labor/" TargetMode="External"/><Relationship Id="rId4" Type="http://schemas.openxmlformats.org/officeDocument/2006/relationships/hyperlink" Target="http://www.huffingtonpost.com/2012/12/14/sweatshop-la-fashion-urban-outfitters-aldo-forever-21_n_2302493.html" TargetMode="External"/><Relationship Id="rId5" Type="http://schemas.openxmlformats.org/officeDocument/2006/relationships/hyperlink" Target="http://jezebel.com/5875181/whats-wrong-with-urban-outfitters" TargetMode="External"/><Relationship Id="rId6" Type="http://schemas.openxmlformats.org/officeDocument/2006/relationships/hyperlink" Target="http://theweek.com/article/index/220370/racist-navajo-attire-and-7-other-urban-outfitters-controversi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oundswell.org/why-im-breaking-up-with-urban-outfitters-and-4-questions-to-ask-yourself-before-you-sho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Outfitters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Bre</a:t>
            </a:r>
            <a:r>
              <a:rPr lang="en-US" dirty="0" smtClean="0"/>
              <a:t> Genaro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7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Stealing a necklace design from an independent designer </a:t>
            </a:r>
          </a:p>
          <a:p>
            <a:r>
              <a:rPr lang="en-US" dirty="0" smtClean="0"/>
              <a:t>Stealing a design from an artist on Society6</a:t>
            </a:r>
          </a:p>
          <a:p>
            <a:pPr lvl="1"/>
            <a:r>
              <a:rPr lang="en-US" dirty="0" smtClean="0"/>
              <a:t>Site Urban has done business with before </a:t>
            </a:r>
            <a:endParaRPr lang="en-US" dirty="0"/>
          </a:p>
        </p:txBody>
      </p:sp>
      <p:pic>
        <p:nvPicPr>
          <p:cNvPr id="4" name="Picture 3" descr="slide_221816_1441771_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33601"/>
            <a:ext cx="4782343" cy="34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2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Sweatshop-like labor violations </a:t>
            </a:r>
          </a:p>
          <a:p>
            <a:pPr lvl="1"/>
            <a:r>
              <a:rPr lang="en-US" dirty="0" smtClean="0"/>
              <a:t>Paying less than minimum wage </a:t>
            </a:r>
          </a:p>
          <a:p>
            <a:pPr lvl="2"/>
            <a:r>
              <a:rPr lang="en-US" dirty="0" smtClean="0"/>
              <a:t>Less than $6.50 on average </a:t>
            </a:r>
          </a:p>
          <a:p>
            <a:pPr lvl="2"/>
            <a:r>
              <a:rPr lang="en-US" dirty="0" smtClean="0"/>
              <a:t>Paid per piece they sewed </a:t>
            </a:r>
          </a:p>
          <a:p>
            <a:pPr lvl="1"/>
            <a:r>
              <a:rPr lang="en-US" dirty="0" smtClean="0"/>
              <a:t>Not paying overtime </a:t>
            </a:r>
          </a:p>
          <a:p>
            <a:pPr lvl="1"/>
            <a:r>
              <a:rPr lang="en-US" dirty="0" smtClean="0"/>
              <a:t>Falsifying and failing to keep records </a:t>
            </a:r>
          </a:p>
          <a:p>
            <a:pPr lvl="1"/>
            <a:r>
              <a:rPr lang="en-US" dirty="0" smtClean="0"/>
              <a:t>High clothing prices and poor quality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does the money go?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Co-founder and chairman supports anti-gay rights politicians </a:t>
            </a:r>
          </a:p>
          <a:p>
            <a:pPr lvl="1"/>
            <a:r>
              <a:rPr lang="en-US" dirty="0" smtClean="0"/>
              <a:t>Rick Santorum </a:t>
            </a:r>
          </a:p>
          <a:p>
            <a:pPr lvl="1"/>
            <a:r>
              <a:rPr lang="en-US" dirty="0" smtClean="0"/>
              <a:t>Took gay pride tee shirt off the racks </a:t>
            </a:r>
          </a:p>
          <a:p>
            <a:pPr lvl="1"/>
            <a:endParaRPr lang="en-US" dirty="0" smtClean="0"/>
          </a:p>
        </p:txBody>
      </p:sp>
      <p:pic>
        <p:nvPicPr>
          <p:cNvPr id="4" name="Picture 3" descr="slide_221816_1441861_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86" y="2833718"/>
            <a:ext cx="4920113" cy="356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Zone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to ask </a:t>
            </a:r>
            <a:r>
              <a:rPr lang="en-US" dirty="0" smtClean="0"/>
              <a:t>before consuming: </a:t>
            </a:r>
            <a:endParaRPr lang="en-US" dirty="0" smtClean="0"/>
          </a:p>
          <a:p>
            <a:pPr lvl="1"/>
            <a:r>
              <a:rPr lang="en-US" dirty="0" smtClean="0"/>
              <a:t>What statement does the merchandise make? </a:t>
            </a:r>
          </a:p>
          <a:p>
            <a:pPr lvl="1"/>
            <a:r>
              <a:rPr lang="en-US" dirty="0" smtClean="0"/>
              <a:t>What</a:t>
            </a:r>
            <a:r>
              <a:rPr lang="en-US" dirty="0" smtClean="0"/>
              <a:t> </a:t>
            </a:r>
            <a:r>
              <a:rPr lang="en-US" dirty="0" smtClean="0"/>
              <a:t>does the company’s quality and prices say about my values? </a:t>
            </a:r>
          </a:p>
          <a:p>
            <a:pPr lvl="1"/>
            <a:r>
              <a:rPr lang="en-US" dirty="0" smtClean="0"/>
              <a:t>By shopping here, who am I really supporting? </a:t>
            </a:r>
          </a:p>
          <a:p>
            <a:r>
              <a:rPr lang="en-US" dirty="0" smtClean="0"/>
              <a:t>By purchasing these products, and wearing them, I am entering many contact zones </a:t>
            </a:r>
            <a:r>
              <a:rPr lang="en-US" dirty="0" smtClean="0"/>
              <a:t>revolving around</a:t>
            </a:r>
            <a:r>
              <a:rPr lang="en-US" dirty="0" smtClean="0"/>
              <a:t> </a:t>
            </a:r>
            <a:r>
              <a:rPr lang="en-US" dirty="0" smtClean="0"/>
              <a:t>equality, mental illness, addiction, race, and human </a:t>
            </a:r>
            <a:r>
              <a:rPr lang="en-US" dirty="0" smtClean="0"/>
              <a:t>rights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consumer knowledge </a:t>
            </a:r>
          </a:p>
          <a:p>
            <a:r>
              <a:rPr lang="en-US" dirty="0" smtClean="0"/>
              <a:t>Active and alert consumers </a:t>
            </a:r>
          </a:p>
          <a:p>
            <a:r>
              <a:rPr lang="en-US" dirty="0" smtClean="0"/>
              <a:t>Greater advertisement of wrongdoings </a:t>
            </a:r>
          </a:p>
          <a:p>
            <a:r>
              <a:rPr lang="en-US" dirty="0" smtClean="0"/>
              <a:t>Public Protest </a:t>
            </a:r>
          </a:p>
          <a:p>
            <a:pPr lvl="1"/>
            <a:r>
              <a:rPr lang="en-US" dirty="0" smtClean="0"/>
              <a:t>Company can only run with consumer support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5493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/>
          <a:lstStyle/>
          <a:p>
            <a:r>
              <a:rPr lang="en-US" sz="2000" dirty="0">
                <a:hlinkClick r:id="rId2"/>
              </a:rPr>
              <a:t>http://www.groundswell.org/why-im-breaking-up-with-urban-outfitters-and-4-questions-to-ask-yourself-before-you-shop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3"/>
              </a:rPr>
              <a:t>http://www.ecouterre.com/urban-outfitters-among-fashion-brands-using-l-a-sweatshop-labor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4"/>
              </a:rPr>
              <a:t>http://www.huffingtonpost.com/2012/12/14/sweatshop-la-fashion-urban-outfitters-aldo-forever-21_n_2302493.</a:t>
            </a:r>
            <a:r>
              <a:rPr lang="en-US" sz="2000" dirty="0" smtClean="0">
                <a:hlinkClick r:id="rId4"/>
              </a:rPr>
              <a:t>html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5"/>
              </a:rPr>
              <a:t>http://jezebel.com/5875181/whats-wrong-with-urban-</a:t>
            </a:r>
            <a:r>
              <a:rPr lang="en-US" sz="2000" dirty="0" smtClean="0">
                <a:hlinkClick r:id="rId5"/>
              </a:rPr>
              <a:t>outfitters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dirty="0">
                <a:hlinkClick r:id="rId6"/>
              </a:rPr>
              <a:t>http://theweek.com/article/index/220370/racist-navajo-attire-and-7-other-urban-outfitters-</a:t>
            </a:r>
            <a:r>
              <a:rPr lang="en-US" dirty="0" smtClean="0">
                <a:hlinkClick r:id="rId6"/>
              </a:rPr>
              <a:t>controversies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9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created in 1970</a:t>
            </a:r>
          </a:p>
          <a:p>
            <a:r>
              <a:rPr lang="en-US" dirty="0" smtClean="0"/>
              <a:t>College student oriented </a:t>
            </a:r>
          </a:p>
          <a:p>
            <a:r>
              <a:rPr lang="en-US" dirty="0" smtClean="0"/>
              <a:t>Urban company includes Free People, Urban Outfitters, </a:t>
            </a:r>
            <a:r>
              <a:rPr lang="en-US" dirty="0" err="1" smtClean="0"/>
              <a:t>Anthropologie</a:t>
            </a:r>
            <a:r>
              <a:rPr lang="en-US" dirty="0" smtClean="0"/>
              <a:t>, Terrain</a:t>
            </a:r>
          </a:p>
          <a:p>
            <a:r>
              <a:rPr lang="en-US" dirty="0" smtClean="0"/>
              <a:t>CEO: Richard Hayne </a:t>
            </a:r>
          </a:p>
          <a:p>
            <a:r>
              <a:rPr lang="en-US" dirty="0" smtClean="0"/>
              <a:t>Bohemian/hipster </a:t>
            </a:r>
          </a:p>
          <a:p>
            <a:r>
              <a:rPr lang="en-US" dirty="0" smtClean="0"/>
              <a:t>Companies goal is “to offer a product assortment and an environment so compelling and distinctive that the customer feels an empathetic connection to the brand and is persuaded to buy.”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2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Stocks climbing until 2014</a:t>
            </a:r>
          </a:p>
          <a:p>
            <a:r>
              <a:rPr lang="en-US" dirty="0" smtClean="0"/>
              <a:t>In midst of several controversies </a:t>
            </a:r>
          </a:p>
          <a:p>
            <a:pPr lvl="1"/>
            <a:r>
              <a:rPr lang="en-US" dirty="0" smtClean="0"/>
              <a:t>Clothing designs </a:t>
            </a:r>
          </a:p>
          <a:p>
            <a:pPr lvl="1"/>
            <a:r>
              <a:rPr lang="en-US" dirty="0" smtClean="0"/>
              <a:t>Plagiarism </a:t>
            </a:r>
          </a:p>
          <a:p>
            <a:pPr lvl="1"/>
            <a:r>
              <a:rPr lang="en-US" dirty="0" smtClean="0"/>
              <a:t>Labor ethics </a:t>
            </a:r>
          </a:p>
          <a:p>
            <a:pPr lvl="1"/>
            <a:r>
              <a:rPr lang="en-US" dirty="0" smtClean="0"/>
              <a:t>What they support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12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Merchandise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Urban prides itself on being “edgy”</a:t>
            </a:r>
          </a:p>
          <a:p>
            <a:r>
              <a:rPr lang="en-US" dirty="0" smtClean="0"/>
              <a:t>When edgy turns into offensive </a:t>
            </a:r>
          </a:p>
          <a:p>
            <a:pPr lvl="1"/>
            <a:r>
              <a:rPr lang="en-US" dirty="0" smtClean="0"/>
              <a:t>Tee-shirt designs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Prescription Drug </a:t>
            </a:r>
            <a:r>
              <a:rPr lang="en-US" dirty="0" err="1" smtClean="0"/>
              <a:t>parephenalia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Board games </a:t>
            </a:r>
          </a:p>
        </p:txBody>
      </p:sp>
    </p:spTree>
    <p:extLst>
      <p:ext uri="{BB962C8B-B14F-4D97-AF65-F5344CB8AC3E}">
        <p14:creationId xmlns:p14="http://schemas.microsoft.com/office/powerpoint/2010/main" val="1856568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Tee-Shirt designs </a:t>
            </a:r>
            <a:endParaRPr lang="en-US" dirty="0"/>
          </a:p>
        </p:txBody>
      </p:sp>
      <p:pic>
        <p:nvPicPr>
          <p:cNvPr id="6" name="Content Placeholder 5" descr="BdPnBYeCcAAbtfw.jpg-larg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365" r="-293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3263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pic>
        <p:nvPicPr>
          <p:cNvPr id="4" name="Content Placeholder 3" descr="the-young-hipster-shopping-mecca-urban-outfitters-offends-yet-aga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r="2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6286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pic>
        <p:nvPicPr>
          <p:cNvPr id="4" name="Content Placeholder 3" descr="slide_221816_1441519_fre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1" b="66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891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Prescription Drug </a:t>
            </a:r>
            <a:endParaRPr lang="en-US" dirty="0"/>
          </a:p>
        </p:txBody>
      </p:sp>
      <p:pic>
        <p:nvPicPr>
          <p:cNvPr id="4" name="Content Placeholder 3" descr="original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27" b="21227"/>
          <a:stretch>
            <a:fillRect/>
          </a:stretch>
        </p:blipFill>
        <p:spPr>
          <a:xfrm>
            <a:off x="457200" y="1969111"/>
            <a:ext cx="2339872" cy="3647491"/>
          </a:xfrm>
        </p:spPr>
      </p:pic>
      <p:pic>
        <p:nvPicPr>
          <p:cNvPr id="5" name="Picture 4" descr="origin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072" y="1869228"/>
            <a:ext cx="2606327" cy="3747375"/>
          </a:xfrm>
          <a:prstGeom prst="rect">
            <a:avLst/>
          </a:prstGeom>
        </p:spPr>
      </p:pic>
      <p:pic>
        <p:nvPicPr>
          <p:cNvPr id="6" name="Picture 5" descr="original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399" y="2620544"/>
            <a:ext cx="3060535" cy="270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Racist board game </a:t>
            </a:r>
            <a:endParaRPr lang="en-US" dirty="0"/>
          </a:p>
        </p:txBody>
      </p:sp>
      <p:pic>
        <p:nvPicPr>
          <p:cNvPr id="4" name="Content Placeholder 3" descr="slide_221816_1441965_fre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1" b="66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091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3052</TotalTime>
  <Words>443</Words>
  <Application>Microsoft Macintosh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Urban Outfitters </vt:lpstr>
      <vt:lpstr>Background Info </vt:lpstr>
      <vt:lpstr>Company Profile </vt:lpstr>
      <vt:lpstr>Merchandise Designs</vt:lpstr>
      <vt:lpstr>Tee-Shirt designs </vt:lpstr>
      <vt:lpstr>Cont. </vt:lpstr>
      <vt:lpstr>Cont. </vt:lpstr>
      <vt:lpstr>Prescription Drug </vt:lpstr>
      <vt:lpstr>Racist board game </vt:lpstr>
      <vt:lpstr>Plagiarism </vt:lpstr>
      <vt:lpstr>Labor </vt:lpstr>
      <vt:lpstr>Where does the money go? </vt:lpstr>
      <vt:lpstr>Contact Zone </vt:lpstr>
      <vt:lpstr>What Can Be Done?</vt:lpstr>
      <vt:lpstr>Works Cited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Outfitters </dc:title>
  <dc:creator>Breana Genaro</dc:creator>
  <cp:lastModifiedBy>Breana Genaro</cp:lastModifiedBy>
  <cp:revision>21</cp:revision>
  <dcterms:created xsi:type="dcterms:W3CDTF">2014-12-08T01:40:12Z</dcterms:created>
  <dcterms:modified xsi:type="dcterms:W3CDTF">2014-12-11T16:07:34Z</dcterms:modified>
</cp:coreProperties>
</file>