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5"/>
    <p:restoredTop sz="94592"/>
  </p:normalViewPr>
  <p:slideViewPr>
    <p:cSldViewPr snapToGrid="0" snapToObjects="1">
      <p:cViewPr>
        <p:scale>
          <a:sx n="104" d="100"/>
          <a:sy n="104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complain a lot about institutions. But I think what we’re really complaining about is the social realities that they reflect.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Anuradha</a:t>
            </a:r>
            <a:r>
              <a:rPr lang="en-US" dirty="0"/>
              <a:t> </a:t>
            </a:r>
            <a:r>
              <a:rPr lang="en-US" dirty="0" err="1"/>
              <a:t>Vikram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2016. </a:t>
            </a:r>
            <a:r>
              <a:rPr lang="en-US" i="1" dirty="0" err="1"/>
              <a:t>Artsy.Net</a:t>
            </a:r>
            <a:r>
              <a:rPr lang="en-US" dirty="0"/>
              <a:t>. Accessed September 7 2016. https://</a:t>
            </a:r>
            <a:r>
              <a:rPr lang="en-US" dirty="0" err="1"/>
              <a:t>www.artsy.net</a:t>
            </a:r>
            <a:r>
              <a:rPr lang="en-US" dirty="0"/>
              <a:t>/article/the-art-genome-project-can-art-change-the-future-for-racial-and.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African objects were made to belong to a broader realm of experience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Susan Vogel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4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primitive race transported into an Anglo-Saxon environment and held in subjection to that fundamentally alien influence, was bound to undergo the soul-stirring experiences which always find their expression in great art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Albert Barnes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Founder of the Barnes foundation, chemist, businessman, art collector, educator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6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 </a:t>
            </a:r>
            <a:r>
              <a:rPr lang="en-US" b="1" dirty="0" err="1" smtClean="0"/>
              <a:t>doesn</a:t>
            </a:r>
            <a:r>
              <a:rPr lang="fr-FR" b="1" dirty="0" smtClean="0"/>
              <a:t>’</a:t>
            </a:r>
            <a:r>
              <a:rPr lang="en-US" b="1" dirty="0" smtClean="0"/>
              <a:t>t imitate life. Art is the expression of life. Art and life are never separate.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Mos</a:t>
            </a:r>
            <a:r>
              <a:rPr lang="en-US" dirty="0" smtClean="0"/>
              <a:t> Def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 hop recording artist, actor, comedian, and activist </a:t>
            </a:r>
            <a:r>
              <a:rPr lang="en-US" dirty="0"/>
              <a:t> </a:t>
            </a:r>
            <a:r>
              <a:rPr lang="en-US" dirty="0" smtClean="0"/>
              <a:t>Brooklyn,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4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124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Garamond</vt:lpstr>
      <vt:lpstr>Arial</vt:lpstr>
      <vt:lpstr>Organic</vt:lpstr>
      <vt:lpstr>We complain a lot about institutions. But I think what we’re really complaining about is the social realities that they reflect. </vt:lpstr>
      <vt:lpstr>African objects were made to belong to a broader realm of experience</vt:lpstr>
      <vt:lpstr>A primitive race transported into an Anglo-Saxon environment and held in subjection to that fundamentally alien influence, was bound to undergo the soul-stirring experiences which always find their expression in great art</vt:lpstr>
      <vt:lpstr>Art doesn’t imitate life. Art is the expression of life. Art and life are never separate. 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complain a lot about institutions. But I think what we’re really complaining about is the social realities that they reflect. </dc:title>
  <dc:creator>Olivia  Porte</dc:creator>
  <cp:lastModifiedBy>Olivia  Porte</cp:lastModifiedBy>
  <cp:revision>4</cp:revision>
  <dcterms:created xsi:type="dcterms:W3CDTF">2016-09-07T15:08:35Z</dcterms:created>
  <dcterms:modified xsi:type="dcterms:W3CDTF">2016-09-07T17:41:04Z</dcterms:modified>
</cp:coreProperties>
</file>